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63"/>
    <p:restoredTop sz="94136"/>
  </p:normalViewPr>
  <p:slideViewPr>
    <p:cSldViewPr snapToGrid="0">
      <p:cViewPr>
        <p:scale>
          <a:sx n="71" d="100"/>
          <a:sy n="71" d="100"/>
        </p:scale>
        <p:origin x="1432" y="-6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554037"/>
            <a:ext cx="1747444" cy="307777"/>
          </a:xfrm>
          <a:prstGeom prst="rect">
            <a:avLst/>
          </a:prstGeom>
          <a:noFill/>
        </p:spPr>
        <p:txBody>
          <a:bodyPr wrap="square" rtlCol="0">
            <a:spAutoFit/>
          </a:bodyPr>
          <a:lstStyle/>
          <a:p>
            <a:pPr algn="ctr"/>
            <a:r>
              <a:rPr lang="en-US" sz="1400" dirty="0"/>
              <a:t>Adiposity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6693</TotalTime>
  <Words>4187</Words>
  <Application>Microsoft Macintosh PowerPoint</Application>
  <PresentationFormat>Custom</PresentationFormat>
  <Paragraphs>923</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248</cp:revision>
  <cp:lastPrinted>2025-06-16T15:03:50Z</cp:lastPrinted>
  <dcterms:created xsi:type="dcterms:W3CDTF">2025-05-31T15:31:52Z</dcterms:created>
  <dcterms:modified xsi:type="dcterms:W3CDTF">2025-06-22T15:36:30Z</dcterms:modified>
</cp:coreProperties>
</file>